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5587" cy="514826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&lt;页眉&gt;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BA3317B-E233-4288-A5EF-E1D877174F2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50A3BC1-167F-424B-8D29-7DB57E872D3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微软雅黑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03E6E08-513F-4CA9-8042-C872E7A90A12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微软雅黑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5E845B-8445-4FEA-AC1A-01FE191FAB0F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微软雅黑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3032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3032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3032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593640"/>
            <a:ext cx="9144720" cy="455364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rcRect l="0" t="37563" r="0" b="50000"/>
          <a:stretch/>
        </p:blipFill>
        <p:spPr>
          <a:xfrm>
            <a:off x="-7560" y="0"/>
            <a:ext cx="9143280" cy="638280"/>
          </a:xfrm>
          <a:prstGeom prst="rect">
            <a:avLst/>
          </a:prstGeom>
          <a:ln>
            <a:noFill/>
          </a:ln>
        </p:spPr>
      </p:pic>
      <p:pic>
        <p:nvPicPr>
          <p:cNvPr id="2" name="Picture 101" descr=""/>
          <p:cNvPicPr/>
          <p:nvPr/>
        </p:nvPicPr>
        <p:blipFill>
          <a:blip r:embed="rId3"/>
          <a:srcRect l="28352" t="22936" r="30400" b="49512"/>
          <a:stretch/>
        </p:blipFill>
        <p:spPr>
          <a:xfrm>
            <a:off x="198360" y="7920"/>
            <a:ext cx="1297800" cy="48672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3978360" y="0"/>
            <a:ext cx="1388520" cy="79128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3"/>
          <p:cNvSpPr/>
          <p:nvPr/>
        </p:nvSpPr>
        <p:spPr>
          <a:xfrm>
            <a:off x="4078440" y="198360"/>
            <a:ext cx="11898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企业简介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4"/>
          <p:cNvSpPr/>
          <p:nvPr/>
        </p:nvSpPr>
        <p:spPr>
          <a:xfrm>
            <a:off x="5467320" y="198360"/>
            <a:ext cx="11898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企业理念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6657840" y="198360"/>
            <a:ext cx="11898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团队协作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7848720" y="198360"/>
            <a:ext cx="11916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关于我们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593640"/>
            <a:ext cx="9144360" cy="455328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2" descr=""/>
          <p:cNvPicPr/>
          <p:nvPr/>
        </p:nvPicPr>
        <p:blipFill>
          <a:blip r:embed="rId2"/>
          <a:srcRect l="0" t="37563" r="0" b="50000"/>
          <a:stretch/>
        </p:blipFill>
        <p:spPr>
          <a:xfrm>
            <a:off x="-7560" y="0"/>
            <a:ext cx="9142920" cy="637920"/>
          </a:xfrm>
          <a:prstGeom prst="rect">
            <a:avLst/>
          </a:prstGeom>
          <a:ln>
            <a:noFill/>
          </a:ln>
        </p:spPr>
      </p:pic>
      <p:pic>
        <p:nvPicPr>
          <p:cNvPr id="46" name="Picture 101" descr=""/>
          <p:cNvPicPr/>
          <p:nvPr/>
        </p:nvPicPr>
        <p:blipFill>
          <a:blip r:embed="rId3"/>
          <a:srcRect l="28352" t="22936" r="30400" b="49512"/>
          <a:stretch/>
        </p:blipFill>
        <p:spPr>
          <a:xfrm>
            <a:off x="198360" y="7920"/>
            <a:ext cx="1297440" cy="48636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3978360" y="0"/>
            <a:ext cx="1388160" cy="79092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3"/>
          <p:cNvSpPr/>
          <p:nvPr/>
        </p:nvSpPr>
        <p:spPr>
          <a:xfrm>
            <a:off x="407844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企业简介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546732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企业理念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5"/>
          <p:cNvSpPr/>
          <p:nvPr/>
        </p:nvSpPr>
        <p:spPr>
          <a:xfrm>
            <a:off x="665784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团队协作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6"/>
          <p:cNvSpPr/>
          <p:nvPr/>
        </p:nvSpPr>
        <p:spPr>
          <a:xfrm>
            <a:off x="7848720" y="198360"/>
            <a:ext cx="11912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关于我们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593640"/>
            <a:ext cx="9144360" cy="455328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Picture 2" descr=""/>
          <p:cNvPicPr/>
          <p:nvPr/>
        </p:nvPicPr>
        <p:blipFill>
          <a:blip r:embed="rId2"/>
          <a:srcRect l="0" t="37563" r="0" b="50000"/>
          <a:stretch/>
        </p:blipFill>
        <p:spPr>
          <a:xfrm>
            <a:off x="-7560" y="0"/>
            <a:ext cx="9142920" cy="637920"/>
          </a:xfrm>
          <a:prstGeom prst="rect">
            <a:avLst/>
          </a:prstGeom>
          <a:ln>
            <a:noFill/>
          </a:ln>
        </p:spPr>
      </p:pic>
      <p:pic>
        <p:nvPicPr>
          <p:cNvPr id="90" name="Picture 101" descr=""/>
          <p:cNvPicPr/>
          <p:nvPr/>
        </p:nvPicPr>
        <p:blipFill>
          <a:blip r:embed="rId3"/>
          <a:srcRect l="28352" t="22936" r="30400" b="49512"/>
          <a:stretch/>
        </p:blipFill>
        <p:spPr>
          <a:xfrm>
            <a:off x="198360" y="7920"/>
            <a:ext cx="1297440" cy="4863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978360" y="0"/>
            <a:ext cx="1388160" cy="79092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407844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企业简介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546732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企业理念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665784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团队协作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7848720" y="198360"/>
            <a:ext cx="11912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关于我们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960" cy="85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960" cy="2985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960" cy="2985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2701440" y="1204200"/>
            <a:ext cx="3741480" cy="298512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2701440" y="1204200"/>
            <a:ext cx="3741480" cy="2985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9144720" cy="514764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1440" y="0"/>
            <a:ext cx="9143280" cy="5137200"/>
          </a:xfrm>
          <a:prstGeom prst="rect">
            <a:avLst/>
          </a:prstGeom>
          <a:ln>
            <a:noFill/>
          </a:ln>
        </p:spPr>
      </p:pic>
      <p:pic>
        <p:nvPicPr>
          <p:cNvPr id="142" name="Picture 3" descr=""/>
          <p:cNvPicPr/>
          <p:nvPr/>
        </p:nvPicPr>
        <p:blipFill>
          <a:blip r:embed="rId2"/>
          <a:srcRect l="23318" t="36478" r="12247" b="0"/>
          <a:stretch/>
        </p:blipFill>
        <p:spPr>
          <a:xfrm>
            <a:off x="2109240" y="1021320"/>
            <a:ext cx="5911560" cy="3274200"/>
          </a:xfrm>
          <a:prstGeom prst="rect">
            <a:avLst/>
          </a:prstGeom>
          <a:ln>
            <a:noFill/>
          </a:ln>
        </p:spPr>
      </p:pic>
      <p:pic>
        <p:nvPicPr>
          <p:cNvPr id="143" name="Picture 551" descr=""/>
          <p:cNvPicPr/>
          <p:nvPr/>
        </p:nvPicPr>
        <p:blipFill>
          <a:blip r:embed="rId3"/>
          <a:srcRect l="0" t="63226" r="61655" b="0"/>
          <a:stretch/>
        </p:blipFill>
        <p:spPr>
          <a:xfrm>
            <a:off x="1440" y="2878200"/>
            <a:ext cx="4419000" cy="222336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272160" y="3096000"/>
            <a:ext cx="3831480" cy="1796400"/>
          </a:xfrm>
          <a:prstGeom prst="rect">
            <a:avLst/>
          </a:prstGeom>
          <a:solidFill>
            <a:srgbClr val="ffffff">
              <a:alpha val="1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年终总结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68840" y="3270600"/>
            <a:ext cx="4084560" cy="19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457200" y="4262400"/>
            <a:ext cx="3474360" cy="378000"/>
          </a:xfrm>
          <a:prstGeom prst="rect">
            <a:avLst/>
          </a:prstGeom>
          <a:solidFill>
            <a:srgbClr val="4fdd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 algn="ctr">
              <a:lnSpc>
                <a:spcPct val="100000"/>
              </a:lnSpc>
            </a:pPr>
            <a:r>
              <a:rPr b="1" lang="en-US" sz="17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王绪楠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0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6" nodeType="withEffect" fill="hold" presetClass="entr" presetID="23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8" dur="2500" fill="hold"/>
                                        <p:tgtEl>
                                          <p:spTgt spid="14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4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" dur="2500" fill="hold"/>
                                        <p:tgtEl>
                                          <p:spTgt spid="14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4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freeze">
                            <p:stCondLst>
                              <p:cond delay="2500"/>
                            </p:stCondLst>
                            <p:childTnLst>
                              <p:par>
                                <p:cTn id="11" nodeType="afterEffect" fill="hold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freeze">
                            <p:stCondLst>
                              <p:cond delay="4000"/>
                            </p:stCondLst>
                            <p:childTnLst>
                              <p:par>
                                <p:cTn id="1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freeze">
                            <p:stCondLst>
                              <p:cond delay="6000"/>
                            </p:stCondLst>
                            <p:childTnLst>
                              <p:par>
                                <p:cTn id="20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22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freeze">
                            <p:stCondLst>
                              <p:cond delay="8000"/>
                            </p:stCondLst>
                            <p:childTnLst>
                              <p:par>
                                <p:cTn id="24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3" dur="1000" fill="hold"/>
                                        <p:tgtEl>
                                          <p:spTgt spid="14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4" dur="1000" fill="hold"/>
                                        <p:tgtEl>
                                          <p:spTgt spid="14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205200"/>
            <a:ext cx="822996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817560" y="648720"/>
            <a:ext cx="7510320" cy="44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4" dur="indefinite" restart="never" nodeType="tmRoot">
          <p:childTnLst>
            <p:seq>
              <p:cTn id="2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474" descr=""/>
          <p:cNvPicPr/>
          <p:nvPr/>
        </p:nvPicPr>
        <p:blipFill>
          <a:blip r:embed="rId1"/>
          <a:srcRect l="0" t="45115" r="0" b="0"/>
          <a:stretch/>
        </p:blipFill>
        <p:spPr>
          <a:xfrm>
            <a:off x="0" y="2327400"/>
            <a:ext cx="9144360" cy="28303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0" y="0"/>
            <a:ext cx="9144360" cy="2326320"/>
          </a:xfrm>
          <a:prstGeom prst="rect">
            <a:avLst/>
          </a:prstGeom>
          <a:solidFill>
            <a:srgbClr val="003366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2" descr=""/>
          <p:cNvPicPr/>
          <p:nvPr/>
        </p:nvPicPr>
        <p:blipFill>
          <a:blip r:embed="rId2"/>
          <a:stretch/>
        </p:blipFill>
        <p:spPr>
          <a:xfrm>
            <a:off x="3558240" y="1577880"/>
            <a:ext cx="2156400" cy="168804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3125160" y="3183840"/>
            <a:ext cx="282960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谢谢观看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189960" y="4025160"/>
            <a:ext cx="282960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4"/>
          <p:cNvSpPr/>
          <p:nvPr/>
        </p:nvSpPr>
        <p:spPr>
          <a:xfrm>
            <a:off x="3340800" y="4007520"/>
            <a:ext cx="248112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6" dur="indefinite" restart="never" nodeType="tmRoot">
          <p:childTnLst>
            <p:seq>
              <p:cTn id="237" nodeType="mainSeq">
                <p:childTnLst>
                  <p:par>
                    <p:cTn id="238" fill="freeze">
                      <p:stCondLst>
                        <p:cond delay="0"/>
                      </p:stCondLst>
                      <p:childTnLst>
                        <p:par>
                          <p:cTn id="239" fill="freeze">
                            <p:stCondLst>
                              <p:cond delay="0"/>
                            </p:stCondLst>
                            <p:childTnLst>
                              <p:par>
                                <p:cTn id="240" nodeType="with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243" dur="2000" fill="hold"/>
                                        <p:tgtEl>
                                          <p:spTgt spid="221"/>
                                        </p:tgtEl>
                                      </p:cBhvr>
                                    </p:anim>
                                    <p:anim calcmode="lin" valueType="str">
                                      <p:cBhvr additive="repl">
                                        <p:cTn id="244" dur="2000" fill="hold"/>
                                        <p:tgtEl>
                                          <p:spTgt spid="22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freeze">
                            <p:stCondLst>
                              <p:cond delay="2000"/>
                            </p:stCondLst>
                            <p:childTnLst>
                              <p:par>
                                <p:cTn id="246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freeze">
                            <p:stCondLst>
                              <p:cond delay="3000"/>
                            </p:stCondLst>
                            <p:childTnLst>
                              <p:par>
                                <p:cTn id="25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474" descr=""/>
          <p:cNvPicPr/>
          <p:nvPr/>
        </p:nvPicPr>
        <p:blipFill>
          <a:blip r:embed="rId1"/>
          <a:srcRect l="0" t="45115" r="0" b="0"/>
          <a:stretch/>
        </p:blipFill>
        <p:spPr>
          <a:xfrm>
            <a:off x="0" y="2327400"/>
            <a:ext cx="9144360" cy="283032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0" y="0"/>
            <a:ext cx="9144360" cy="2326320"/>
          </a:xfrm>
          <a:prstGeom prst="rect">
            <a:avLst/>
          </a:prstGeom>
          <a:solidFill>
            <a:srgbClr val="003366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Picture 2" descr=""/>
          <p:cNvPicPr/>
          <p:nvPr/>
        </p:nvPicPr>
        <p:blipFill>
          <a:blip r:embed="rId2"/>
          <a:stretch/>
        </p:blipFill>
        <p:spPr>
          <a:xfrm>
            <a:off x="3558240" y="1577880"/>
            <a:ext cx="2156400" cy="168804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3201120" y="3367800"/>
            <a:ext cx="282960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① 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[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课程部分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201120" y="3980520"/>
            <a:ext cx="282960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4"/>
          <p:cNvSpPr/>
          <p:nvPr/>
        </p:nvSpPr>
        <p:spPr>
          <a:xfrm>
            <a:off x="3351960" y="3962880"/>
            <a:ext cx="248112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6" dur="indefinite" restart="never" nodeType="tmRoot">
          <p:childTnLst>
            <p:seq>
              <p:cTn id="37" nodeType="mainSeq">
                <p:childTnLst>
                  <p:par>
                    <p:cTn id="38" fill="freeze">
                      <p:stCondLst>
                        <p:cond delay="0"/>
                      </p:stCondLst>
                      <p:childTnLst>
                        <p:par>
                          <p:cTn id="39" fill="freeze">
                            <p:stCondLst>
                              <p:cond delay="0"/>
                            </p:stCondLst>
                            <p:childTnLst>
                              <p:par>
                                <p:cTn id="40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475240" y="2655000"/>
            <a:ext cx="468720" cy="46764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125880" y="2662920"/>
            <a:ext cx="468720" cy="46764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638520" y="3628800"/>
            <a:ext cx="467280" cy="46764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4938840" y="3628800"/>
            <a:ext cx="468720" cy="46764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4950000" y="1695600"/>
            <a:ext cx="467280" cy="46764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3648240" y="1695600"/>
            <a:ext cx="467280" cy="46764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出差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7"/>
          <p:cNvSpPr/>
          <p:nvPr/>
        </p:nvSpPr>
        <p:spPr>
          <a:xfrm flipH="1">
            <a:off x="3655800" y="2901600"/>
            <a:ext cx="138240" cy="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8"/>
          <p:cNvSpPr/>
          <p:nvPr/>
        </p:nvSpPr>
        <p:spPr>
          <a:xfrm>
            <a:off x="5258880" y="2901600"/>
            <a:ext cx="138600" cy="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9"/>
          <p:cNvSpPr/>
          <p:nvPr/>
        </p:nvSpPr>
        <p:spPr>
          <a:xfrm flipV="1">
            <a:off x="4889880" y="2179440"/>
            <a:ext cx="7488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10"/>
          <p:cNvSpPr/>
          <p:nvPr/>
        </p:nvSpPr>
        <p:spPr>
          <a:xfrm flipH="1" flipV="1">
            <a:off x="4086720" y="2220840"/>
            <a:ext cx="7344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11"/>
          <p:cNvSpPr/>
          <p:nvPr/>
        </p:nvSpPr>
        <p:spPr>
          <a:xfrm>
            <a:off x="4889880" y="3487680"/>
            <a:ext cx="7488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12"/>
          <p:cNvSpPr/>
          <p:nvPr/>
        </p:nvSpPr>
        <p:spPr>
          <a:xfrm flipH="1">
            <a:off x="4086720" y="3487680"/>
            <a:ext cx="7344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3"/>
          <p:cNvSpPr/>
          <p:nvPr/>
        </p:nvSpPr>
        <p:spPr>
          <a:xfrm>
            <a:off x="3885120" y="2381400"/>
            <a:ext cx="1279080" cy="1033920"/>
          </a:xfrm>
          <a:prstGeom prst="hexagon">
            <a:avLst>
              <a:gd name="adj" fmla="val 30867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工作内容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4"/>
          <p:cNvSpPr/>
          <p:nvPr/>
        </p:nvSpPr>
        <p:spPr>
          <a:xfrm>
            <a:off x="6019920" y="2649600"/>
            <a:ext cx="119268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Web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前端班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5"/>
          <p:cNvSpPr/>
          <p:nvPr/>
        </p:nvSpPr>
        <p:spPr>
          <a:xfrm>
            <a:off x="6019920" y="2878920"/>
            <a:ext cx="119268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从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JavaScript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开始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1827360" y="2649600"/>
            <a:ext cx="119448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1609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7"/>
          <p:cNvSpPr/>
          <p:nvPr/>
        </p:nvSpPr>
        <p:spPr>
          <a:xfrm>
            <a:off x="1827360" y="2878920"/>
            <a:ext cx="119448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从前端页面部分开始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8"/>
          <p:cNvSpPr/>
          <p:nvPr/>
        </p:nvSpPr>
        <p:spPr>
          <a:xfrm>
            <a:off x="2235240" y="3654360"/>
            <a:ext cx="119448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1610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9"/>
          <p:cNvSpPr/>
          <p:nvPr/>
        </p:nvSpPr>
        <p:spPr>
          <a:xfrm>
            <a:off x="2235240" y="3882240"/>
            <a:ext cx="119448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某大学采购管理项目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0"/>
          <p:cNvSpPr/>
          <p:nvPr/>
        </p:nvSpPr>
        <p:spPr>
          <a:xfrm>
            <a:off x="5638680" y="3654360"/>
            <a:ext cx="13453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1611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1"/>
          <p:cNvSpPr/>
          <p:nvPr/>
        </p:nvSpPr>
        <p:spPr>
          <a:xfrm>
            <a:off x="5638680" y="3882240"/>
            <a:ext cx="141732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某大学公用车辆管理项目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2"/>
          <p:cNvSpPr/>
          <p:nvPr/>
        </p:nvSpPr>
        <p:spPr>
          <a:xfrm>
            <a:off x="2236680" y="1658880"/>
            <a:ext cx="119592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黑龙江省职业学院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3"/>
          <p:cNvSpPr/>
          <p:nvPr/>
        </p:nvSpPr>
        <p:spPr>
          <a:xfrm>
            <a:off x="2236680" y="1888200"/>
            <a:ext cx="119592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软件杯比赛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4"/>
          <p:cNvSpPr/>
          <p:nvPr/>
        </p:nvSpPr>
        <p:spPr>
          <a:xfrm>
            <a:off x="5638680" y="1658880"/>
            <a:ext cx="119448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1604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5"/>
          <p:cNvSpPr/>
          <p:nvPr/>
        </p:nvSpPr>
        <p:spPr>
          <a:xfrm>
            <a:off x="5638680" y="1888200"/>
            <a:ext cx="1194480" cy="2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从前端页面部分开始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nodeType="clickEffect" fill="hold">
                      <p:stCondLst>
                        <p:cond delay="0"/>
                      </p:stCondLst>
                      <p:childTnLst>
                        <p:par>
                          <p:cTn id="5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withEffect" fill="hold" presetClass="entr" presetID="3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2000"/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61" dur="2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2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3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35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2000"/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67" dur="2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8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9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nodeType="afterEffect" fill="hold">
                            <p:stCondLst>
                              <p:cond delay="2800"/>
                            </p:stCondLst>
                            <p:childTnLst>
                              <p:par>
                                <p:cTn id="71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72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mph" presetID="8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  <p:par>
                          <p:cTn id="74" nodeType="afterEffect" fill="hold">
                            <p:stCondLst>
                              <p:cond delay="3800"/>
                            </p:stCondLst>
                            <p:childTnLst>
                              <p:par>
                                <p:cTn id="75" nodeType="after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74" descr=""/>
          <p:cNvPicPr/>
          <p:nvPr/>
        </p:nvPicPr>
        <p:blipFill>
          <a:blip r:embed="rId1"/>
          <a:srcRect l="0" t="45115" r="0" b="0"/>
          <a:stretch/>
        </p:blipFill>
        <p:spPr>
          <a:xfrm>
            <a:off x="0" y="2327400"/>
            <a:ext cx="9144360" cy="283032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0" y="0"/>
            <a:ext cx="9144360" cy="2326320"/>
          </a:xfrm>
          <a:prstGeom prst="rect">
            <a:avLst/>
          </a:prstGeom>
          <a:solidFill>
            <a:srgbClr val="003366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3189960" y="3367800"/>
            <a:ext cx="282960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② 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[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其它部分</a:t>
            </a:r>
            <a:r>
              <a:rPr b="0" lang="en-US" sz="25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960" y="3980520"/>
            <a:ext cx="282960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4"/>
          <p:cNvSpPr/>
          <p:nvPr/>
        </p:nvSpPr>
        <p:spPr>
          <a:xfrm>
            <a:off x="3340800" y="3962880"/>
            <a:ext cx="248112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2" descr=""/>
          <p:cNvPicPr/>
          <p:nvPr/>
        </p:nvPicPr>
        <p:blipFill>
          <a:blip r:embed="rId2"/>
          <a:stretch/>
        </p:blipFill>
        <p:spPr>
          <a:xfrm>
            <a:off x="3558240" y="1577880"/>
            <a:ext cx="2156400" cy="168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>
                <p:childTnLst>
                  <p:par>
                    <p:cTn id="137" fill="freeze">
                      <p:stCondLst>
                        <p:cond delay="0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5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301200" y="2278080"/>
            <a:ext cx="641880" cy="3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2984400" y="2658960"/>
            <a:ext cx="1127520" cy="14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/>
          <a:p>
            <a:pPr algn="ctr">
              <a:lnSpc>
                <a:spcPct val="130000"/>
              </a:lnSpc>
            </a:pP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包括课程中的主要内容，目前完成了 </a:t>
            </a: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React</a:t>
            </a: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框架部分。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3"/>
          <p:cNvSpPr/>
          <p:nvPr/>
        </p:nvSpPr>
        <p:spPr>
          <a:xfrm>
            <a:off x="4268520" y="2422440"/>
            <a:ext cx="360" cy="1522440"/>
          </a:xfrm>
          <a:prstGeom prst="line">
            <a:avLst/>
          </a:prstGeom>
          <a:ln w="19080">
            <a:solidFill>
              <a:schemeClr val="hlink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3076560" y="2100240"/>
            <a:ext cx="251280" cy="4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4642560" y="2278080"/>
            <a:ext cx="641880" cy="3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Line 6"/>
          <p:cNvSpPr/>
          <p:nvPr/>
        </p:nvSpPr>
        <p:spPr>
          <a:xfrm>
            <a:off x="5562360" y="2422440"/>
            <a:ext cx="360" cy="1522440"/>
          </a:xfrm>
          <a:prstGeom prst="line">
            <a:avLst/>
          </a:prstGeom>
          <a:ln w="19080">
            <a:solidFill>
              <a:schemeClr val="hlink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4421160" y="2100240"/>
            <a:ext cx="245160" cy="4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5931720" y="2278080"/>
            <a:ext cx="643320" cy="3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演示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>
            <a:off x="5761080" y="2100240"/>
            <a:ext cx="246600" cy="4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0"/>
          <p:cNvSpPr/>
          <p:nvPr/>
        </p:nvSpPr>
        <p:spPr>
          <a:xfrm>
            <a:off x="2746440" y="1500120"/>
            <a:ext cx="2358000" cy="30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网站结构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11"/>
          <p:cNvSpPr/>
          <p:nvPr/>
        </p:nvSpPr>
        <p:spPr>
          <a:xfrm>
            <a:off x="4346640" y="2658960"/>
            <a:ext cx="1129320" cy="14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/>
          <a:p>
            <a:pPr algn="ctr">
              <a:lnSpc>
                <a:spcPct val="130000"/>
              </a:lnSpc>
            </a:pP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整理了一些学习或开发过程中的技术资料和面试经验等。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12"/>
          <p:cNvSpPr/>
          <p:nvPr/>
        </p:nvSpPr>
        <p:spPr>
          <a:xfrm>
            <a:off x="5622840" y="2649600"/>
            <a:ext cx="1127520" cy="14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/>
          <a:p>
            <a:pPr algn="ctr">
              <a:lnSpc>
                <a:spcPct val="130000"/>
              </a:lnSpc>
            </a:pP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包括一些样例程序的代码实现，可以学习设计思路。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13"/>
          <p:cNvSpPr/>
          <p:nvPr/>
        </p:nvSpPr>
        <p:spPr>
          <a:xfrm>
            <a:off x="2749680" y="2427120"/>
            <a:ext cx="180000" cy="154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4"/>
          <p:cNvSpPr/>
          <p:nvPr/>
        </p:nvSpPr>
        <p:spPr>
          <a:xfrm>
            <a:off x="2254320" y="2335320"/>
            <a:ext cx="414720" cy="7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>
                <p:childTnLst>
                  <p:par>
                    <p:cTn id="155" fill="freeze">
                      <p:stCondLst>
                        <p:cond delay="0"/>
                      </p:stCondLst>
                      <p:childTnLst>
                        <p:par>
                          <p:cTn id="156" fill="freeze">
                            <p:stCondLst>
                              <p:cond delay="0"/>
                            </p:stCondLst>
                            <p:childTnLst>
                              <p:par>
                                <p:cTn id="157" nodeType="with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str">
                                      <p:cBhvr additive="repl">
                                        <p:cTn id="1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4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5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freeze">
                            <p:stCondLst>
                              <p:cond delay="500"/>
                            </p:stCondLst>
                            <p:childTnLst>
                              <p:par>
                                <p:cTn id="16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8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8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8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8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91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9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9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0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0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20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freeze">
                            <p:stCondLst>
                              <p:cond delay="2500"/>
                            </p:stCondLst>
                            <p:childTnLst>
                              <p:par>
                                <p:cTn id="211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05200"/>
            <a:ext cx="822996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701440" y="1204200"/>
            <a:ext cx="3741480" cy="29851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633240" y="660960"/>
            <a:ext cx="7879320" cy="448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6" dur="indefinite" restart="never" nodeType="tmRoot">
          <p:childTnLst>
            <p:seq>
              <p:cTn id="2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05200"/>
            <a:ext cx="822996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816480" y="648000"/>
            <a:ext cx="7512480" cy="450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8" dur="indefinite" restart="never" nodeType="tmRoot">
          <p:childTnLst>
            <p:seq>
              <p:cTn id="2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205200"/>
            <a:ext cx="822996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816840" y="648000"/>
            <a:ext cx="7511760" cy="44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0" dur="indefinite" restart="never" nodeType="tmRoot">
          <p:childTnLst>
            <p:seq>
              <p:cTn id="2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205200"/>
            <a:ext cx="822996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457200" y="1204560"/>
            <a:ext cx="8229960" cy="29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17200" y="648360"/>
            <a:ext cx="7511040" cy="44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2" dur="indefinite" restart="never" nodeType="tmRoot">
          <p:childTnLst>
            <p:seq>
              <p:cTn id="2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</TotalTime>
  <Application>LibreOffice/5.2.4.2$Windows_x86 LibreOffice_project/3d5603e1122f0f102b62521720ab13a38a4e0eb0</Application>
  <Words>2229</Words>
  <Paragraphs>377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/>
  <dcterms:modified xsi:type="dcterms:W3CDTF">2017-01-11T09:15:51Z</dcterms:modified>
  <cp:revision>150</cp:revision>
  <dc:subject/>
  <dc:title>幻灯片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29</vt:i4>
  </property>
  <property fmtid="{D5CDD505-2E9C-101B-9397-08002B2CF9AE}" pid="8" name="PresentationFormat">
    <vt:lpwstr>自定义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38</vt:i4>
  </property>
</Properties>
</file>